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0" d="100"/>
          <a:sy n="200" d="100"/>
        </p:scale>
        <p:origin x="-8670" y="-3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29136-F7AD-42E9-9B6C-AC0629EEF386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5229-296A-40E1-A613-50DCE4263A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9556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D7E48-A110-4A4F-BC3D-1DFBC7FEC9E5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55BD4-559B-4DCF-9ED5-609B580186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1548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187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96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10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26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69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0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56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93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39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74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48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69C9B-776B-47CD-90A3-F78B5E00EA23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B7A70-7F82-48F4-A743-2828913D56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38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&#12367;&#12431;&#12394;&#12469;&#12486;&#12521;&#12452;&#12488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ord.yahoo.co.jp/o/image/RV=1/RE=1488936085/RH=b3JkLnlhaG9vLmNvLmpw/RB=/RU=aHR0cDovL3d3dy5wcmVmLm1pZS5sZy5qcC9jb21tb24vY29udGVudC8wMDAxMTAzMTQuZ2lm/RS=%5EADBPlfI6RIrDrPETqNQd5ovMOEOZRk-;_ylc=X3IDMgRmc3QDMARpZHgDMARvaWQDQU5kOUdjVHU0eWxhZjhnSEFYNDhXRnh2R3ZlLVUwNFpETVdtQlFiOGstbkdwVUNTWnNJb0Z1UWg0ZlluZURxdARwAzVMaUo2WWVONTV5TTVaeXc1WnV6BHBvcwM4BHNlYwNzaHcEc2xrA3J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442" y="1606750"/>
            <a:ext cx="7510867" cy="13603178"/>
          </a:xfrm>
          <a:prstGeom prst="rect">
            <a:avLst/>
          </a:prstGeom>
          <a:noFill/>
        </p:spPr>
      </p:pic>
      <p:sp>
        <p:nvSpPr>
          <p:cNvPr id="83" name="角丸四角形 82"/>
          <p:cNvSpPr/>
          <p:nvPr/>
        </p:nvSpPr>
        <p:spPr>
          <a:xfrm>
            <a:off x="7033995" y="12734474"/>
            <a:ext cx="4469977" cy="2171215"/>
          </a:xfrm>
          <a:prstGeom prst="roundRect">
            <a:avLst>
              <a:gd name="adj" fmla="val 969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t" anchorCtr="0"/>
          <a:lstStyle/>
          <a:p>
            <a:r>
              <a:rPr lang="ja-JP" altLang="en-US" sz="2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：本部</a:t>
            </a:r>
            <a:endParaRPr lang="en-US" altLang="ja-JP"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：常設サテライト拠点</a:t>
            </a:r>
            <a:endParaRPr lang="en-US" altLang="ja-JP"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92D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2400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：定期相談会開催箇所</a:t>
            </a:r>
            <a:endParaRPr lang="en-US" altLang="ja-JP" sz="2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3896608" y="5617065"/>
            <a:ext cx="229622" cy="2204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9" name="円/楕円 8"/>
          <p:cNvSpPr/>
          <p:nvPr/>
        </p:nvSpPr>
        <p:spPr>
          <a:xfrm>
            <a:off x="3183467" y="6977892"/>
            <a:ext cx="209986" cy="2215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1" name="円/楕円 10"/>
          <p:cNvSpPr/>
          <p:nvPr/>
        </p:nvSpPr>
        <p:spPr>
          <a:xfrm>
            <a:off x="4037164" y="12220510"/>
            <a:ext cx="176886" cy="22905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2" name="円/楕円 11"/>
          <p:cNvSpPr/>
          <p:nvPr/>
        </p:nvSpPr>
        <p:spPr>
          <a:xfrm>
            <a:off x="7195876" y="8211623"/>
            <a:ext cx="227799" cy="22190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6" name="円/楕円 15"/>
          <p:cNvSpPr/>
          <p:nvPr/>
        </p:nvSpPr>
        <p:spPr>
          <a:xfrm>
            <a:off x="7335232" y="9107714"/>
            <a:ext cx="176886" cy="22905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25" name="円/楕円 24"/>
          <p:cNvSpPr/>
          <p:nvPr/>
        </p:nvSpPr>
        <p:spPr>
          <a:xfrm>
            <a:off x="5732823" y="7361209"/>
            <a:ext cx="309551" cy="33855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807628" y="5807969"/>
            <a:ext cx="4674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</a:rPr>
              <a:t>三重県よろず支援拠点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r>
              <a:rPr lang="en-US" altLang="ja-JP" sz="2000" b="1" dirty="0">
                <a:solidFill>
                  <a:srgbClr val="FF0000"/>
                </a:solidFill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</a:rPr>
              <a:t>（公財）三重県産業支援センター</a:t>
            </a:r>
            <a:r>
              <a:rPr lang="en-US" altLang="ja-JP" sz="2000" b="1" dirty="0">
                <a:solidFill>
                  <a:srgbClr val="FF0000"/>
                </a:solidFill>
              </a:rPr>
              <a:t>】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5923" y="7526630"/>
            <a:ext cx="2473200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67" b="1" dirty="0">
                <a:solidFill>
                  <a:srgbClr val="FF0000"/>
                </a:solidFill>
              </a:rPr>
              <a:t>まつさかサテライト</a:t>
            </a:r>
          </a:p>
        </p:txBody>
      </p:sp>
      <p:sp>
        <p:nvSpPr>
          <p:cNvPr id="26" name="円/楕円 25"/>
          <p:cNvSpPr/>
          <p:nvPr/>
        </p:nvSpPr>
        <p:spPr>
          <a:xfrm>
            <a:off x="6940955" y="3356891"/>
            <a:ext cx="211319" cy="22905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28" name="テキスト ボックス 27">
            <a:hlinkClick r:id="rId4" action="ppaction://hlinkfile"/>
          </p:cNvPr>
          <p:cNvSpPr txBox="1"/>
          <p:nvPr/>
        </p:nvSpPr>
        <p:spPr>
          <a:xfrm>
            <a:off x="9122657" y="3304780"/>
            <a:ext cx="2111048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67" b="1" dirty="0">
                <a:solidFill>
                  <a:srgbClr val="FF0000"/>
                </a:solidFill>
              </a:rPr>
              <a:t>くわなサテライト</a:t>
            </a:r>
            <a:endParaRPr lang="en-US" altLang="ja-JP" sz="1867" b="1" dirty="0">
              <a:solidFill>
                <a:srgbClr val="FF0000"/>
              </a:solidFill>
            </a:endParaRPr>
          </a:p>
        </p:txBody>
      </p:sp>
      <p:cxnSp>
        <p:nvCxnSpPr>
          <p:cNvPr id="30" name="直線矢印コネクタ 29"/>
          <p:cNvCxnSpPr>
            <a:cxnSpLocks/>
          </p:cNvCxnSpPr>
          <p:nvPr/>
        </p:nvCxnSpPr>
        <p:spPr>
          <a:xfrm>
            <a:off x="7202886" y="3471781"/>
            <a:ext cx="1970383" cy="23188"/>
          </a:xfrm>
          <a:prstGeom prst="straightConnector1">
            <a:avLst/>
          </a:prstGeom>
          <a:ln w="31750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cxnSpLocks/>
            <a:endCxn id="25" idx="2"/>
          </p:cNvCxnSpPr>
          <p:nvPr/>
        </p:nvCxnSpPr>
        <p:spPr>
          <a:xfrm flipV="1">
            <a:off x="2828284" y="7530486"/>
            <a:ext cx="2904539" cy="195277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10251" y="518984"/>
            <a:ext cx="12181749" cy="8919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三重県よろず支援拠点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713685" y="9929918"/>
            <a:ext cx="1431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志摩市商工会</a:t>
            </a:r>
          </a:p>
        </p:txBody>
      </p:sp>
      <p:cxnSp>
        <p:nvCxnSpPr>
          <p:cNvPr id="58" name="直線矢印コネクタ 57"/>
          <p:cNvCxnSpPr>
            <a:cxnSpLocks/>
          </p:cNvCxnSpPr>
          <p:nvPr/>
        </p:nvCxnSpPr>
        <p:spPr>
          <a:xfrm>
            <a:off x="7520589" y="9292711"/>
            <a:ext cx="1268275" cy="741019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9515075" y="7934775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伊勢商工会議所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4824201" y="12442428"/>
            <a:ext cx="1621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尾鷲商工会議所</a:t>
            </a:r>
          </a:p>
        </p:txBody>
      </p:sp>
      <p:cxnSp>
        <p:nvCxnSpPr>
          <p:cNvPr id="65" name="直線矢印コネクタ 64"/>
          <p:cNvCxnSpPr>
            <a:cxnSpLocks/>
          </p:cNvCxnSpPr>
          <p:nvPr/>
        </p:nvCxnSpPr>
        <p:spPr>
          <a:xfrm>
            <a:off x="4216484" y="12433959"/>
            <a:ext cx="536826" cy="177746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>
            <a:cxnSpLocks/>
            <a:stCxn id="9" idx="1"/>
          </p:cNvCxnSpPr>
          <p:nvPr/>
        </p:nvCxnSpPr>
        <p:spPr>
          <a:xfrm flipH="1" flipV="1">
            <a:off x="1775377" y="6341295"/>
            <a:ext cx="1438842" cy="669046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 flipH="1" flipV="1">
            <a:off x="2331585" y="4966208"/>
            <a:ext cx="1533187" cy="687253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812358" y="4724153"/>
            <a:ext cx="1616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上野商工会議所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363753" y="6085722"/>
            <a:ext cx="16936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名張商工会議所</a:t>
            </a:r>
          </a:p>
        </p:txBody>
      </p:sp>
      <p:sp>
        <p:nvSpPr>
          <p:cNvPr id="74" name="円/楕円 73"/>
          <p:cNvSpPr/>
          <p:nvPr/>
        </p:nvSpPr>
        <p:spPr>
          <a:xfrm>
            <a:off x="7636552" y="8495266"/>
            <a:ext cx="253203" cy="23591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76" name="直線矢印コネクタ 75"/>
          <p:cNvCxnSpPr>
            <a:cxnSpLocks/>
            <a:endCxn id="77" idx="1"/>
          </p:cNvCxnSpPr>
          <p:nvPr/>
        </p:nvCxnSpPr>
        <p:spPr>
          <a:xfrm>
            <a:off x="7829047" y="8624349"/>
            <a:ext cx="1150240" cy="219406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8979287" y="8674478"/>
            <a:ext cx="1851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鳥羽商工会議所</a:t>
            </a:r>
          </a:p>
        </p:txBody>
      </p:sp>
      <p:cxnSp>
        <p:nvCxnSpPr>
          <p:cNvPr id="78" name="直線矢印コネクタ 77"/>
          <p:cNvCxnSpPr>
            <a:cxnSpLocks/>
          </p:cNvCxnSpPr>
          <p:nvPr/>
        </p:nvCxnSpPr>
        <p:spPr>
          <a:xfrm flipV="1">
            <a:off x="5918123" y="6218578"/>
            <a:ext cx="976466" cy="14988"/>
          </a:xfrm>
          <a:prstGeom prst="straightConnector1">
            <a:avLst/>
          </a:prstGeom>
          <a:ln w="31750">
            <a:solidFill>
              <a:srgbClr val="FF000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>
            <a:cxnSpLocks/>
            <a:stCxn id="12" idx="6"/>
          </p:cNvCxnSpPr>
          <p:nvPr/>
        </p:nvCxnSpPr>
        <p:spPr>
          <a:xfrm flipV="1">
            <a:off x="7423675" y="8122812"/>
            <a:ext cx="2140674" cy="199762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4A384630-C5E5-64DE-A1F7-FC5DE03DC953}"/>
              </a:ext>
            </a:extLst>
          </p:cNvPr>
          <p:cNvGrpSpPr/>
          <p:nvPr/>
        </p:nvGrpSpPr>
        <p:grpSpPr>
          <a:xfrm>
            <a:off x="6451140" y="3824550"/>
            <a:ext cx="4964088" cy="584466"/>
            <a:chOff x="6451140" y="3824550"/>
            <a:chExt cx="4964088" cy="584466"/>
          </a:xfrm>
        </p:grpSpPr>
        <p:sp>
          <p:nvSpPr>
            <p:cNvPr id="92" name="円/楕円 91"/>
            <p:cNvSpPr/>
            <p:nvPr/>
          </p:nvSpPr>
          <p:spPr>
            <a:xfrm>
              <a:off x="6451140" y="3824550"/>
              <a:ext cx="180775" cy="20297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cxnSp>
          <p:nvCxnSpPr>
            <p:cNvPr id="93" name="直線矢印コネクタ 92"/>
            <p:cNvCxnSpPr/>
            <p:nvPr/>
          </p:nvCxnSpPr>
          <p:spPr>
            <a:xfrm>
              <a:off x="6575219" y="3888706"/>
              <a:ext cx="1729860" cy="314146"/>
            </a:xfrm>
            <a:prstGeom prst="straightConnector1">
              <a:avLst/>
            </a:prstGeom>
            <a:ln w="31750">
              <a:solidFill>
                <a:srgbClr val="00B05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テキスト ボックス 95"/>
            <p:cNvSpPr txBox="1"/>
            <p:nvPr/>
          </p:nvSpPr>
          <p:spPr>
            <a:xfrm>
              <a:off x="8207188" y="4070462"/>
              <a:ext cx="3208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solidFill>
                    <a:srgbClr val="002060"/>
                  </a:solidFill>
                </a:rPr>
                <a:t>ビズ・スクエアよっかいち</a:t>
              </a:r>
              <a:endParaRPr lang="en-US" altLang="ja-JP" sz="16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97" name="星 5 96"/>
          <p:cNvSpPr/>
          <p:nvPr/>
        </p:nvSpPr>
        <p:spPr>
          <a:xfrm>
            <a:off x="5336834" y="5849480"/>
            <a:ext cx="614554" cy="615283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46" name="円/楕円 45"/>
          <p:cNvSpPr/>
          <p:nvPr/>
        </p:nvSpPr>
        <p:spPr>
          <a:xfrm>
            <a:off x="4330256" y="10753884"/>
            <a:ext cx="176886" cy="22905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47" name="直線矢印コネクタ 46"/>
          <p:cNvCxnSpPr/>
          <p:nvPr/>
        </p:nvCxnSpPr>
        <p:spPr>
          <a:xfrm>
            <a:off x="4472408" y="10965054"/>
            <a:ext cx="643750" cy="728380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5151530" y="11559770"/>
            <a:ext cx="2043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みえ熊野古道商工会</a:t>
            </a: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C9D9B2BD-22E9-FA7B-A66D-CABDBFA3233E}"/>
              </a:ext>
            </a:extLst>
          </p:cNvPr>
          <p:cNvGrpSpPr/>
          <p:nvPr/>
        </p:nvGrpSpPr>
        <p:grpSpPr>
          <a:xfrm>
            <a:off x="6201202" y="3868021"/>
            <a:ext cx="3561808" cy="1328679"/>
            <a:chOff x="6201202" y="3868021"/>
            <a:chExt cx="3561808" cy="1328679"/>
          </a:xfrm>
        </p:grpSpPr>
        <p:sp>
          <p:nvSpPr>
            <p:cNvPr id="6" name="円/楕円 5"/>
            <p:cNvSpPr/>
            <p:nvPr/>
          </p:nvSpPr>
          <p:spPr>
            <a:xfrm>
              <a:off x="6201202" y="3868021"/>
              <a:ext cx="198698" cy="197805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7925976" y="4858146"/>
              <a:ext cx="183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solidFill>
                    <a:srgbClr val="002060"/>
                  </a:solidFill>
                </a:rPr>
                <a:t>四日市商工会議所</a:t>
              </a:r>
            </a:p>
          </p:txBody>
        </p:sp>
        <p:cxnSp>
          <p:nvCxnSpPr>
            <p:cNvPr id="52" name="直線矢印コネクタ 51"/>
            <p:cNvCxnSpPr>
              <a:cxnSpLocks/>
              <a:stCxn id="6" idx="5"/>
            </p:cNvCxnSpPr>
            <p:nvPr/>
          </p:nvCxnSpPr>
          <p:spPr>
            <a:xfrm>
              <a:off x="6370801" y="4036858"/>
              <a:ext cx="1648183" cy="981165"/>
            </a:xfrm>
            <a:prstGeom prst="straightConnector1">
              <a:avLst/>
            </a:prstGeom>
            <a:ln w="31750">
              <a:solidFill>
                <a:srgbClr val="00B05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EAED6E15-450B-694B-9A60-12D16C10E279}"/>
              </a:ext>
            </a:extLst>
          </p:cNvPr>
          <p:cNvGrpSpPr/>
          <p:nvPr/>
        </p:nvGrpSpPr>
        <p:grpSpPr>
          <a:xfrm>
            <a:off x="3584881" y="3023109"/>
            <a:ext cx="2734411" cy="702285"/>
            <a:chOff x="3584881" y="3023109"/>
            <a:chExt cx="2734411" cy="702285"/>
          </a:xfrm>
        </p:grpSpPr>
        <p:cxnSp>
          <p:nvCxnSpPr>
            <p:cNvPr id="51" name="直線矢印コネクタ 50"/>
            <p:cNvCxnSpPr>
              <a:cxnSpLocks/>
            </p:cNvCxnSpPr>
            <p:nvPr/>
          </p:nvCxnSpPr>
          <p:spPr>
            <a:xfrm flipH="1" flipV="1">
              <a:off x="4729972" y="3300951"/>
              <a:ext cx="1372264" cy="325792"/>
            </a:xfrm>
            <a:prstGeom prst="straightConnector1">
              <a:avLst/>
            </a:prstGeom>
            <a:ln w="31750">
              <a:solidFill>
                <a:srgbClr val="00B05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円/楕円 48"/>
            <p:cNvSpPr/>
            <p:nvPr/>
          </p:nvSpPr>
          <p:spPr>
            <a:xfrm>
              <a:off x="6112240" y="3527590"/>
              <a:ext cx="207052" cy="19780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3584881" y="3023109"/>
              <a:ext cx="1202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solidFill>
                    <a:srgbClr val="002060"/>
                  </a:solidFill>
                </a:rPr>
                <a:t>北勢支所</a:t>
              </a:r>
              <a:endParaRPr lang="en-US" altLang="ja-JP" sz="1600" b="1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127" name="直線矢印コネクタ 126"/>
          <p:cNvCxnSpPr>
            <a:cxnSpLocks/>
            <a:endCxn id="129" idx="1"/>
          </p:cNvCxnSpPr>
          <p:nvPr/>
        </p:nvCxnSpPr>
        <p:spPr>
          <a:xfrm>
            <a:off x="6287766" y="5338039"/>
            <a:ext cx="1232823" cy="110515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円/楕円 7"/>
          <p:cNvSpPr/>
          <p:nvPr/>
        </p:nvSpPr>
        <p:spPr>
          <a:xfrm>
            <a:off x="6157640" y="5219577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7520589" y="5279277"/>
            <a:ext cx="3683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鈴鹿市ものづくり産業支援センター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cxnSp>
        <p:nvCxnSpPr>
          <p:cNvPr id="134" name="直線矢印コネクタ 133"/>
          <p:cNvCxnSpPr>
            <a:cxnSpLocks/>
          </p:cNvCxnSpPr>
          <p:nvPr/>
        </p:nvCxnSpPr>
        <p:spPr>
          <a:xfrm flipV="1">
            <a:off x="6215632" y="2102439"/>
            <a:ext cx="330319" cy="1048212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テキスト ボックス 134"/>
          <p:cNvSpPr txBox="1"/>
          <p:nvPr/>
        </p:nvSpPr>
        <p:spPr>
          <a:xfrm>
            <a:off x="6443183" y="1847951"/>
            <a:ext cx="15758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東員町商工会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sp>
        <p:nvSpPr>
          <p:cNvPr id="136" name="円/楕円 11"/>
          <p:cNvSpPr/>
          <p:nvPr/>
        </p:nvSpPr>
        <p:spPr>
          <a:xfrm>
            <a:off x="6518448" y="7715416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8050510" y="6891551"/>
            <a:ext cx="17118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明和町商工会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cxnSp>
        <p:nvCxnSpPr>
          <p:cNvPr id="138" name="直線矢印コネクタ 137"/>
          <p:cNvCxnSpPr>
            <a:cxnSpLocks/>
            <a:stCxn id="136" idx="5"/>
          </p:cNvCxnSpPr>
          <p:nvPr/>
        </p:nvCxnSpPr>
        <p:spPr>
          <a:xfrm flipV="1">
            <a:off x="6641360" y="7088567"/>
            <a:ext cx="1409150" cy="749761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円/楕円 11"/>
          <p:cNvSpPr/>
          <p:nvPr/>
        </p:nvSpPr>
        <p:spPr>
          <a:xfrm>
            <a:off x="5638411" y="9362046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140" name="直線矢印コネクタ 139"/>
          <p:cNvCxnSpPr>
            <a:cxnSpLocks/>
          </p:cNvCxnSpPr>
          <p:nvPr/>
        </p:nvCxnSpPr>
        <p:spPr>
          <a:xfrm>
            <a:off x="5809013" y="9499434"/>
            <a:ext cx="1584225" cy="1116460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テキスト ボックス 140"/>
          <p:cNvSpPr txBox="1"/>
          <p:nvPr/>
        </p:nvSpPr>
        <p:spPr>
          <a:xfrm>
            <a:off x="7324752" y="10538972"/>
            <a:ext cx="17118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大紀町商工会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33822491-11F8-FB5D-8129-5B93DE3AB370}"/>
              </a:ext>
            </a:extLst>
          </p:cNvPr>
          <p:cNvGrpSpPr/>
          <p:nvPr/>
        </p:nvGrpSpPr>
        <p:grpSpPr>
          <a:xfrm>
            <a:off x="3089968" y="2173717"/>
            <a:ext cx="2714855" cy="619150"/>
            <a:chOff x="3429332" y="4187836"/>
            <a:chExt cx="2714855" cy="619150"/>
          </a:xfrm>
        </p:grpSpPr>
        <p:sp>
          <p:nvSpPr>
            <p:cNvPr id="4" name="円/楕円 5">
              <a:extLst>
                <a:ext uri="{FF2B5EF4-FFF2-40B4-BE49-F238E27FC236}">
                  <a16:creationId xmlns:a16="http://schemas.microsoft.com/office/drawing/2014/main" id="{24BB1643-8B3C-32DF-BC15-9A1295803B9C}"/>
                </a:ext>
              </a:extLst>
            </p:cNvPr>
            <p:cNvSpPr/>
            <p:nvPr/>
          </p:nvSpPr>
          <p:spPr>
            <a:xfrm>
              <a:off x="6000187" y="4662986"/>
              <a:ext cx="144000" cy="144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400" dirty="0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46E96A3-C211-4CE8-5C95-B8C2D988E212}"/>
                </a:ext>
              </a:extLst>
            </p:cNvPr>
            <p:cNvSpPr txBox="1"/>
            <p:nvPr/>
          </p:nvSpPr>
          <p:spPr>
            <a:xfrm>
              <a:off x="3429332" y="4187836"/>
              <a:ext cx="17118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solidFill>
                    <a:srgbClr val="002060"/>
                  </a:solidFill>
                </a:rPr>
                <a:t>いなべ市商工会</a:t>
              </a:r>
              <a:endParaRPr lang="en-US" altLang="ja-JP" sz="16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3DD9698F-C0F8-B1C4-D0EB-B7D2EDCB5C51}"/>
                </a:ext>
              </a:extLst>
            </p:cNvPr>
            <p:cNvCxnSpPr/>
            <p:nvPr/>
          </p:nvCxnSpPr>
          <p:spPr>
            <a:xfrm flipH="1" flipV="1">
              <a:off x="4974545" y="4367844"/>
              <a:ext cx="1010870" cy="322987"/>
            </a:xfrm>
            <a:prstGeom prst="straightConnector1">
              <a:avLst/>
            </a:prstGeom>
            <a:ln w="31750">
              <a:solidFill>
                <a:srgbClr val="00B05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円/楕円 7">
            <a:extLst>
              <a:ext uri="{FF2B5EF4-FFF2-40B4-BE49-F238E27FC236}">
                <a16:creationId xmlns:a16="http://schemas.microsoft.com/office/drawing/2014/main" id="{8939AEF9-1C86-AEC9-524F-6C0123008879}"/>
              </a:ext>
            </a:extLst>
          </p:cNvPr>
          <p:cNvSpPr/>
          <p:nvPr/>
        </p:nvSpPr>
        <p:spPr>
          <a:xfrm>
            <a:off x="5326336" y="6704662"/>
            <a:ext cx="249749" cy="24799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0587BFE-922F-3F8B-9584-01B7616484AF}"/>
              </a:ext>
            </a:extLst>
          </p:cNvPr>
          <p:cNvCxnSpPr>
            <a:cxnSpLocks/>
          </p:cNvCxnSpPr>
          <p:nvPr/>
        </p:nvCxnSpPr>
        <p:spPr>
          <a:xfrm flipV="1">
            <a:off x="6614376" y="7320393"/>
            <a:ext cx="2010001" cy="1024608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F154221-854C-CF3C-03BD-C3B7FC708846}"/>
              </a:ext>
            </a:extLst>
          </p:cNvPr>
          <p:cNvSpPr txBox="1"/>
          <p:nvPr/>
        </p:nvSpPr>
        <p:spPr>
          <a:xfrm>
            <a:off x="7742073" y="6547926"/>
            <a:ext cx="1236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津市商工会</a:t>
            </a:r>
          </a:p>
        </p:txBody>
      </p:sp>
      <p:sp>
        <p:nvSpPr>
          <p:cNvPr id="19" name="円/楕円 8">
            <a:extLst>
              <a:ext uri="{FF2B5EF4-FFF2-40B4-BE49-F238E27FC236}">
                <a16:creationId xmlns:a16="http://schemas.microsoft.com/office/drawing/2014/main" id="{D7F6EDAD-99C8-BE42-F58B-03565FC4AF24}"/>
              </a:ext>
            </a:extLst>
          </p:cNvPr>
          <p:cNvSpPr/>
          <p:nvPr/>
        </p:nvSpPr>
        <p:spPr>
          <a:xfrm>
            <a:off x="6593288" y="8336339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1201886D-A2BA-7C2F-74C1-F3E0B0AB95DA}"/>
              </a:ext>
            </a:extLst>
          </p:cNvPr>
          <p:cNvCxnSpPr>
            <a:cxnSpLocks/>
          </p:cNvCxnSpPr>
          <p:nvPr/>
        </p:nvCxnSpPr>
        <p:spPr>
          <a:xfrm flipV="1">
            <a:off x="5549405" y="6684053"/>
            <a:ext cx="2217462" cy="116226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8FF3559-8FC7-6691-22CF-6B8DA7D60E6F}"/>
              </a:ext>
            </a:extLst>
          </p:cNvPr>
          <p:cNvSpPr txBox="1"/>
          <p:nvPr/>
        </p:nvSpPr>
        <p:spPr>
          <a:xfrm>
            <a:off x="8650979" y="7228586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玉城町商工会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sp>
        <p:nvSpPr>
          <p:cNvPr id="14" name="円/楕円 7">
            <a:extLst>
              <a:ext uri="{FF2B5EF4-FFF2-40B4-BE49-F238E27FC236}">
                <a16:creationId xmlns:a16="http://schemas.microsoft.com/office/drawing/2014/main" id="{07A1DF07-A3A2-F463-8A09-040FCB7CBC6A}"/>
              </a:ext>
            </a:extLst>
          </p:cNvPr>
          <p:cNvSpPr/>
          <p:nvPr/>
        </p:nvSpPr>
        <p:spPr>
          <a:xfrm>
            <a:off x="4953309" y="4910622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79172288-65BE-85DA-775F-22695BB4A6D9}"/>
              </a:ext>
            </a:extLst>
          </p:cNvPr>
          <p:cNvCxnSpPr>
            <a:cxnSpLocks/>
          </p:cNvCxnSpPr>
          <p:nvPr/>
        </p:nvCxnSpPr>
        <p:spPr>
          <a:xfrm flipH="1" flipV="1">
            <a:off x="4265824" y="4414582"/>
            <a:ext cx="663282" cy="514393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3BF416D-8EAE-ECF5-D9CE-7F21379F45D7}"/>
              </a:ext>
            </a:extLst>
          </p:cNvPr>
          <p:cNvSpPr txBox="1"/>
          <p:nvPr/>
        </p:nvSpPr>
        <p:spPr>
          <a:xfrm>
            <a:off x="2701606" y="4160678"/>
            <a:ext cx="1672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002060"/>
                </a:solidFill>
              </a:rPr>
              <a:t>亀山商工会議所</a:t>
            </a:r>
            <a:endParaRPr lang="en-US" altLang="ja-JP" sz="1600" b="1" dirty="0">
              <a:solidFill>
                <a:srgbClr val="002060"/>
              </a:solidFill>
            </a:endParaRPr>
          </a:p>
        </p:txBody>
      </p:sp>
      <p:sp>
        <p:nvSpPr>
          <p:cNvPr id="45" name="円/楕円 5"/>
          <p:cNvSpPr/>
          <p:nvPr/>
        </p:nvSpPr>
        <p:spPr>
          <a:xfrm>
            <a:off x="6143766" y="3196185"/>
            <a:ext cx="144000" cy="144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17293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91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HGPｺﾞｼｯｸM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三重県産業支援センター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仲野　規</dc:creator>
  <cp:lastModifiedBy>後藤 眞里</cp:lastModifiedBy>
  <cp:revision>32</cp:revision>
  <cp:lastPrinted>2026-06-09T02:31:31Z</cp:lastPrinted>
  <dcterms:created xsi:type="dcterms:W3CDTF">2021-11-16T05:15:49Z</dcterms:created>
  <dcterms:modified xsi:type="dcterms:W3CDTF">2026-06-09T02:31:50Z</dcterms:modified>
</cp:coreProperties>
</file>